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embedTrueType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70" cy="6858000"/>
  <p:notesSz cx="6858000" cy="12191970"/>
  <p:embeddedFontLst>
    <p:embeddedFont>
      <p:font typeface="Inter" pitchFamily="34" charset="0"/>
      <p:regular r:id="rId5"/>
      <p:bold r:id="rId6"/>
    </p:embeddedFont>
  </p:embeddedFontLst>
  <p:defaultTextStyle>
    <a:lvl1pPr marL="0" indent="0" algn="l">
      <a:lnSpc>
        <a:spcPct val="118000"/>
      </a:lnSpc>
      <a:spcBef>
        <a:spcPts val="0"/>
      </a:spcBef>
      <a:buNone/>
      <a:defRPr sz="1700" b="0">
        <a:solidFill>
          <a:srgbClr val="1F2937"/>
        </a:solidFill>
        <a:latin typeface="Inter"/>
        <a:cs typeface="Inter"/>
      </a:defRPr>
    </a:lvl1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Odpowiedzi</c:v>
                </c:pt>
              </c:strCache>
            </c:strRef>
          </c:tx>
          <c:spPr>
            <a:solidFill>
              <a:srgbClr val="041E42"/>
            </a:solidFill>
          </c:spPr>
          <c:dPt>
            <c:idx val="1"/>
            <c:spPr>
              <a:solidFill>
                <a:srgbClr val="E11D2E"/>
              </a:solidFill>
            </c:spPr>
          </c:dPt>
          <c:cat>
            <c:strRef>
              <c:f>Sheet1!$A$2:$A$6</c:f>
              <c:strCache>
                <c:ptCount val="5"/>
                <c:pt idx="0">
                  <c:v>Zdecydowanie tak</c:v>
                </c:pt>
                <c:pt idx="1">
                  <c:v>Raczej tak</c:v>
                </c:pt>
                <c:pt idx="2">
                  <c:v>Nie mam zdania</c:v>
                </c:pt>
                <c:pt idx="3">
                  <c:v>Raczej nie</c:v>
                </c:pt>
                <c:pt idx="4">
                  <c:v>Zdecydowanie nie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58</c:v>
                </c:pt>
                <c:pt idx="2">
                  <c:v>21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E5E7EB"/>
            </a:solidFill>
          </a:ln>
        </c:spPr>
        <c:txPr>
          <a:bodyPr/>
          <a:lstStyle/>
          <a:p>
            <a:pPr>
              <a:defRPr sz="1100">
                <a:solidFill>
                  <a:srgbClr val="1F2937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5E7EB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6B728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3" Type="http://schemas.openxmlformats.org/officeDocument/2006/relationships/image" Target="../media/logo-white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3" Type="http://schemas.openxmlformats.org/officeDocument/2006/relationships/image" Target="../media/logo-white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-navy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irline diagonal"/>
          <p:cNvSpPr/>
          <p:nvPr/>
        </p:nvSpPr>
        <p:spPr>
          <a:xfrm>
            <a:off x="6583680" y="0"/>
            <a:ext cx="5669280" cy="685800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3" name="Node upper"/>
          <p:cNvSpPr/>
          <p:nvPr/>
        </p:nvSpPr>
        <p:spPr>
          <a:xfrm>
            <a:off x="9829800" y="978408"/>
            <a:ext cx="100584" cy="100584"/>
          </a:xfrm>
          <a:prstGeom prst="ellipse">
            <a:avLst/>
          </a:prstGeom>
          <a:solidFill>
            <a:srgbClr val="E5E7EB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Node lower"/>
          <p:cNvSpPr/>
          <p:nvPr/>
        </p:nvSpPr>
        <p:spPr>
          <a:xfrm>
            <a:off x="6903720" y="5413248"/>
            <a:ext cx="100584" cy="100584"/>
          </a:xfrm>
          <a:prstGeom prst="ellipse">
            <a:avLst/>
          </a:prstGeom>
          <a:solidFill>
            <a:srgbClr val="E5E7E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Q watermark"/>
          <p:cNvSpPr/>
          <p:nvPr/>
        </p:nvSpPr>
        <p:spPr>
          <a:xfrm>
            <a:off x="7498080" y="1325880"/>
            <a:ext cx="4322008" cy="420624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E5E7EB"/>
            </a:solidFill>
            <a:round/>
          </a:ln>
        </p:spPr>
        <p:txBody>
          <a:bodyPr/>
          <a:lstStyle/>
          <a:p/>
        </p:txBody>
      </p:sp>
      <p:pic>
        <p:nvPicPr>
          <p:cNvPr id="6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2834640" cy="617578"/>
          </a:xfrm>
          <a:prstGeom prst="rect">
            <a:avLst/>
          </a:prstGeom>
        </p:spPr>
      </p:pic>
      <p:sp>
        <p:nvSpPr>
          <p:cNvPr id="7" name="Rule"/>
          <p:cNvSpPr/>
          <p:nvPr/>
        </p:nvSpPr>
        <p:spPr>
          <a:xfrm>
            <a:off x="594360" y="2066544"/>
            <a:ext cx="649224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Rule lead-in"/>
          <p:cNvSpPr/>
          <p:nvPr/>
        </p:nvSpPr>
        <p:spPr>
          <a:xfrm>
            <a:off x="594360" y="2052828"/>
            <a:ext cx="868680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94360" y="2331720"/>
            <a:ext cx="6903720" cy="1819656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6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94360" y="4389120"/>
            <a:ext cx="6903720" cy="5486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2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1" name="Short rule"/>
          <p:cNvSpPr/>
          <p:nvPr/>
        </p:nvSpPr>
        <p:spPr>
          <a:xfrm>
            <a:off x="594360" y="5138928"/>
            <a:ext cx="566928" cy="0"/>
          </a:xfrm>
          <a:prstGeom prst="line">
            <a:avLst/>
          </a:prstGeom>
          <a:ln w="15875">
            <a:solidFill>
              <a:srgbClr val="6B7280"/>
            </a:solidFill>
          </a:ln>
        </p:spPr>
        <p:txBody>
          <a:bodyPr/>
          <a:lstStyle/>
          <a:p/>
        </p:txBody>
      </p:sp>
      <p:sp>
        <p:nvSpPr>
          <p:cNvPr id="12" name="Text Placeholder 3"/>
          <p:cNvSpPr>
            <a:spLocks noGrp="1"/>
          </p:cNvSpPr>
          <p:nvPr>
            <p:ph type="body" idx="2"/>
          </p:nvPr>
        </p:nvSpPr>
        <p:spPr>
          <a:xfrm>
            <a:off x="594360" y="5358384"/>
            <a:ext cx="5486400" cy="36576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3" name="Text Placeholder 4"/>
          <p:cNvSpPr>
            <a:spLocks noGrp="1"/>
          </p:cNvSpPr>
          <p:nvPr>
            <p:ph type="body" idx="3"/>
          </p:nvPr>
        </p:nvSpPr>
        <p:spPr>
          <a:xfrm>
            <a:off x="594360" y="5779008"/>
            <a:ext cx="5486400" cy="32918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2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ja">
    <p:bg>
      <p:bgPr>
        <a:solidFill>
          <a:srgbClr val="02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ound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02142D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Q watermark"/>
          <p:cNvSpPr/>
          <p:nvPr/>
        </p:nvSpPr>
        <p:spPr>
          <a:xfrm>
            <a:off x="7635240" y="1417320"/>
            <a:ext cx="4134095" cy="402336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1B3358"/>
            </a:solidFill>
            <a:round/>
          </a:ln>
        </p:spPr>
        <p:txBody>
          <a:bodyPr/>
          <a:lstStyle/>
          <a:p/>
        </p:txBody>
      </p:sp>
      <p:pic>
        <p:nvPicPr>
          <p:cNvPr id="4" name="PRIME Q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75488"/>
            <a:ext cx="1600200" cy="348633"/>
          </a:xfrm>
          <a:prstGeom prst="rect">
            <a:avLst/>
          </a:prstGeom>
        </p:spPr>
      </p:pic>
      <p:sp>
        <p:nvSpPr>
          <p:cNvPr id="5" name="Text Placeholder 1"/>
          <p:cNvSpPr>
            <a:spLocks noGrp="1"/>
          </p:cNvSpPr>
          <p:nvPr>
            <p:ph type="body" idx="2"/>
          </p:nvPr>
        </p:nvSpPr>
        <p:spPr>
          <a:xfrm>
            <a:off x="594360" y="2788920"/>
            <a:ext cx="182880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>
                <a:solidFill>
                  <a:srgbClr val="E11D2E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Rule"/>
          <p:cNvSpPr/>
          <p:nvPr/>
        </p:nvSpPr>
        <p:spPr>
          <a:xfrm>
            <a:off x="594360" y="3246120"/>
            <a:ext cx="1005840" cy="0"/>
          </a:xfrm>
          <a:prstGeom prst="line">
            <a:avLst/>
          </a:prstGeom>
          <a:ln w="25400">
            <a:solidFill>
              <a:srgbClr val="E11D2E"/>
            </a:solidFill>
          </a:ln>
        </p:spPr>
        <p:txBody>
          <a:bodyPr/>
          <a:lstStyle/>
          <a:p/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94360" y="3493008"/>
            <a:ext cx="7863840" cy="13716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3400" b="1">
                <a:solidFill>
                  <a:srgbClr val="FFFFFF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7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5250165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7" name="Content Placeholder 3"/>
          <p:cNvSpPr>
            <a:spLocks noGrp="1"/>
          </p:cNvSpPr>
          <p:nvPr>
            <p:ph type="body" idx="2"/>
          </p:nvPr>
        </p:nvSpPr>
        <p:spPr>
          <a:xfrm>
            <a:off x="6347445" y="1783080"/>
            <a:ext cx="5250165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D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hart Placeholder 2"/>
          <p:cNvSpPr>
            <a:spLocks noGrp="1"/>
          </p:cNvSpPr>
          <p:nvPr>
            <p:ph type="chart" idx="1"/>
          </p:nvPr>
        </p:nvSpPr>
        <p:spPr>
          <a:xfrm>
            <a:off x="594360" y="1783080"/>
            <a:ext cx="11003250" cy="37490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5687568"/>
            <a:ext cx="1100325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ez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1600200" cy="348633"/>
          </a:xfrm>
          <a:prstGeom prst="rect">
            <a:avLst/>
          </a:prstGeom>
        </p:spPr>
      </p:pic>
      <p:sp>
        <p:nvSpPr>
          <p:cNvPr id="3" name="Rule lead-in"/>
          <p:cNvSpPr/>
          <p:nvPr/>
        </p:nvSpPr>
        <p:spPr>
          <a:xfrm>
            <a:off x="5669280" y="1965960"/>
            <a:ext cx="868680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54480" y="2423160"/>
            <a:ext cx="9098280" cy="2011680"/>
          </a:xfrm>
          <a:prstGeom prst="rect">
            <a:avLst/>
          </a:prstGeom>
        </p:spPr>
        <p:txBody>
          <a:bodyPr anchor="ctr" lIns="0" tIns="0" rIns="0" bIns="0">
            <a:normAutofit/>
          </a:bodyPr>
          <a:lstStyle>
            <a:lvl1pPr marL="0" indent="0" algn="ctr">
              <a:lnSpc>
                <a:spcPct val="126000"/>
              </a:lnSpc>
              <a:spcBef>
                <a:spcPts val="0"/>
              </a:spcBef>
              <a:buNone/>
              <a:defRPr sz="30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617720"/>
            <a:ext cx="9098280" cy="5486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ctr">
              <a:lnSpc>
                <a:spcPct val="118000"/>
              </a:lnSpc>
              <a:spcBef>
                <a:spcPts val="0"/>
              </a:spcBef>
              <a:buNone/>
              <a:defRPr sz="14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7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9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Table Placeholder 2"/>
          <p:cNvSpPr>
            <a:spLocks noGrp="1"/>
          </p:cNvSpPr>
          <p:nvPr>
            <p:ph type="tbl" idx="1"/>
          </p:nvPr>
        </p:nvSpPr>
        <p:spPr>
          <a:xfrm>
            <a:off x="594360" y="1783080"/>
            <a:ext cx="11003250" cy="374904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5687568"/>
            <a:ext cx="11003250" cy="4572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475488"/>
            <a:ext cx="1325880" cy="288867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97010" y="0"/>
            <a:ext cx="5394960" cy="685800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8000"/>
              </a:lnSpc>
              <a:spcBef>
                <a:spcPts val="1000"/>
              </a:spcBef>
              <a:buNone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4" name="Rule"/>
          <p:cNvSpPr/>
          <p:nvPr/>
        </p:nvSpPr>
        <p:spPr>
          <a:xfrm>
            <a:off x="594360" y="1490472"/>
            <a:ext cx="475488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5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4360" y="1828800"/>
            <a:ext cx="5120640" cy="118872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3"/>
          <p:cNvSpPr>
            <a:spLocks noGrp="1"/>
          </p:cNvSpPr>
          <p:nvPr>
            <p:ph type="body" idx="2"/>
          </p:nvPr>
        </p:nvSpPr>
        <p:spPr>
          <a:xfrm>
            <a:off x="594360" y="3200400"/>
            <a:ext cx="5120640" cy="265176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8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Zamknięcie">
    <p:bg>
      <p:bgPr>
        <a:solidFill>
          <a:srgbClr val="02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ound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02142D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Q watermark"/>
          <p:cNvSpPr/>
          <p:nvPr/>
        </p:nvSpPr>
        <p:spPr>
          <a:xfrm>
            <a:off x="7498080" y="1325880"/>
            <a:ext cx="4322008" cy="4206240"/>
          </a:xfrm>
          <a:custGeom>
            <a:avLst/>
            <a:gdLst/>
            <a:ahLst/>
            <a:cxnLst/>
            <a:rect l="0" t="0" r="r" b="b"/>
            <a:pathLst>
              <a:path w="112000" h="109000">
                <a:moveTo>
                  <a:pt x="53188" y="101400"/>
                </a:moveTo>
                <a:cubicBezTo>
                  <a:pt x="50416" y="101164"/>
                  <a:pt x="45548" y="100551"/>
                  <a:pt x="44250" y="100274"/>
                </a:cubicBezTo>
                <a:cubicBezTo>
                  <a:pt x="42017" y="99799"/>
                  <a:pt x="38009" y="98687"/>
                  <a:pt x="36500" y="98124"/>
                </a:cubicBezTo>
                <a:cubicBezTo>
                  <a:pt x="36208" y="98015"/>
                  <a:pt x="35603" y="97799"/>
                  <a:pt x="35156" y="97643"/>
                </a:cubicBezTo>
                <a:cubicBezTo>
                  <a:pt x="34709" y="97487"/>
                  <a:pt x="34157" y="97266"/>
                  <a:pt x="33929" y="97151"/>
                </a:cubicBezTo>
                <a:cubicBezTo>
                  <a:pt x="33701" y="97037"/>
                  <a:pt x="33139" y="96784"/>
                  <a:pt x="32679" y="96589"/>
                </a:cubicBezTo>
                <a:cubicBezTo>
                  <a:pt x="29446" y="95215"/>
                  <a:pt x="25208" y="92640"/>
                  <a:pt x="22414" y="90350"/>
                </a:cubicBezTo>
                <a:cubicBezTo>
                  <a:pt x="21159" y="89321"/>
                  <a:pt x="20326" y="88659"/>
                  <a:pt x="19652" y="88154"/>
                </a:cubicBezTo>
                <a:cubicBezTo>
                  <a:pt x="17856" y="86807"/>
                  <a:pt x="14799" y="83685"/>
                  <a:pt x="13440" y="81808"/>
                </a:cubicBezTo>
                <a:cubicBezTo>
                  <a:pt x="13081" y="81312"/>
                  <a:pt x="12388" y="80372"/>
                  <a:pt x="11900" y="79719"/>
                </a:cubicBezTo>
                <a:cubicBezTo>
                  <a:pt x="11412" y="79066"/>
                  <a:pt x="10873" y="78292"/>
                  <a:pt x="10703" y="78000"/>
                </a:cubicBezTo>
                <a:cubicBezTo>
                  <a:pt x="10532" y="77708"/>
                  <a:pt x="10159" y="77089"/>
                  <a:pt x="9873" y="76625"/>
                </a:cubicBezTo>
                <a:cubicBezTo>
                  <a:pt x="9587" y="76161"/>
                  <a:pt x="9167" y="75430"/>
                  <a:pt x="8940" y="75000"/>
                </a:cubicBezTo>
                <a:cubicBezTo>
                  <a:pt x="8713" y="74570"/>
                  <a:pt x="8424" y="74061"/>
                  <a:pt x="8299" y="73869"/>
                </a:cubicBezTo>
                <a:cubicBezTo>
                  <a:pt x="8174" y="73677"/>
                  <a:pt x="7971" y="73271"/>
                  <a:pt x="7848" y="72967"/>
                </a:cubicBezTo>
                <a:cubicBezTo>
                  <a:pt x="7726" y="72663"/>
                  <a:pt x="7510" y="72223"/>
                  <a:pt x="7368" y="71988"/>
                </a:cubicBezTo>
                <a:cubicBezTo>
                  <a:pt x="7226" y="71753"/>
                  <a:pt x="7005" y="71272"/>
                  <a:pt x="6877" y="70919"/>
                </a:cubicBezTo>
                <a:cubicBezTo>
                  <a:pt x="6748" y="70565"/>
                  <a:pt x="6501" y="70010"/>
                  <a:pt x="6327" y="69685"/>
                </a:cubicBezTo>
                <a:cubicBezTo>
                  <a:pt x="6123" y="69304"/>
                  <a:pt x="5941" y="68839"/>
                  <a:pt x="5814" y="68378"/>
                </a:cubicBezTo>
                <a:cubicBezTo>
                  <a:pt x="5706" y="67984"/>
                  <a:pt x="5475" y="67356"/>
                  <a:pt x="5301" y="66981"/>
                </a:cubicBezTo>
                <a:cubicBezTo>
                  <a:pt x="5065" y="66473"/>
                  <a:pt x="4954" y="66133"/>
                  <a:pt x="4862" y="65635"/>
                </a:cubicBezTo>
                <a:cubicBezTo>
                  <a:pt x="4741" y="64977"/>
                  <a:pt x="4566" y="64369"/>
                  <a:pt x="4185" y="63288"/>
                </a:cubicBezTo>
                <a:cubicBezTo>
                  <a:pt x="4058" y="62925"/>
                  <a:pt x="3959" y="62471"/>
                  <a:pt x="3900" y="61976"/>
                </a:cubicBezTo>
                <a:cubicBezTo>
                  <a:pt x="3710" y="60366"/>
                  <a:pt x="3558" y="59381"/>
                  <a:pt x="3404" y="58750"/>
                </a:cubicBezTo>
                <a:cubicBezTo>
                  <a:pt x="2660" y="55707"/>
                  <a:pt x="2662" y="49690"/>
                  <a:pt x="3408" y="46062"/>
                </a:cubicBezTo>
                <a:cubicBezTo>
                  <a:pt x="3697" y="44653"/>
                  <a:pt x="3730" y="44439"/>
                  <a:pt x="3843" y="43202"/>
                </a:cubicBezTo>
                <a:cubicBezTo>
                  <a:pt x="3945" y="42098"/>
                  <a:pt x="4029" y="41727"/>
                  <a:pt x="4437" y="40597"/>
                </a:cubicBezTo>
                <a:cubicBezTo>
                  <a:pt x="4547" y="40290"/>
                  <a:pt x="4706" y="39657"/>
                  <a:pt x="4790" y="39191"/>
                </a:cubicBezTo>
                <a:cubicBezTo>
                  <a:pt x="4965" y="38215"/>
                  <a:pt x="5050" y="37930"/>
                  <a:pt x="5377" y="37223"/>
                </a:cubicBezTo>
                <a:cubicBezTo>
                  <a:pt x="5507" y="36941"/>
                  <a:pt x="5700" y="36409"/>
                  <a:pt x="5807" y="36042"/>
                </a:cubicBezTo>
                <a:cubicBezTo>
                  <a:pt x="5913" y="35674"/>
                  <a:pt x="6142" y="35090"/>
                  <a:pt x="6316" y="34744"/>
                </a:cubicBezTo>
                <a:cubicBezTo>
                  <a:pt x="6489" y="34397"/>
                  <a:pt x="6703" y="33913"/>
                  <a:pt x="6791" y="33666"/>
                </a:cubicBezTo>
                <a:cubicBezTo>
                  <a:pt x="6878" y="33420"/>
                  <a:pt x="7111" y="32909"/>
                  <a:pt x="7309" y="32531"/>
                </a:cubicBezTo>
                <a:cubicBezTo>
                  <a:pt x="7506" y="32153"/>
                  <a:pt x="7763" y="31605"/>
                  <a:pt x="7878" y="31312"/>
                </a:cubicBezTo>
                <a:cubicBezTo>
                  <a:pt x="7994" y="31020"/>
                  <a:pt x="8184" y="30613"/>
                  <a:pt x="8300" y="30406"/>
                </a:cubicBezTo>
                <a:cubicBezTo>
                  <a:pt x="8417" y="30200"/>
                  <a:pt x="8634" y="29791"/>
                  <a:pt x="8781" y="29498"/>
                </a:cubicBezTo>
                <a:cubicBezTo>
                  <a:pt x="9393" y="28284"/>
                  <a:pt x="11221" y="25473"/>
                  <a:pt x="12262" y="24147"/>
                </a:cubicBezTo>
                <a:cubicBezTo>
                  <a:pt x="12616" y="23695"/>
                  <a:pt x="13236" y="22890"/>
                  <a:pt x="13640" y="22359"/>
                </a:cubicBezTo>
                <a:cubicBezTo>
                  <a:pt x="16575" y="18495"/>
                  <a:pt x="22102" y="13706"/>
                  <a:pt x="27374" y="10459"/>
                </a:cubicBezTo>
                <a:cubicBezTo>
                  <a:pt x="28454" y="9793"/>
                  <a:pt x="31629" y="8164"/>
                  <a:pt x="32594" y="7780"/>
                </a:cubicBezTo>
                <a:cubicBezTo>
                  <a:pt x="32834" y="7684"/>
                  <a:pt x="33284" y="7471"/>
                  <a:pt x="33594" y="7306"/>
                </a:cubicBezTo>
                <a:cubicBezTo>
                  <a:pt x="33903" y="7141"/>
                  <a:pt x="34409" y="6919"/>
                  <a:pt x="34719" y="6811"/>
                </a:cubicBezTo>
                <a:cubicBezTo>
                  <a:pt x="35028" y="6704"/>
                  <a:pt x="35605" y="6466"/>
                  <a:pt x="36000" y="6283"/>
                </a:cubicBezTo>
                <a:cubicBezTo>
                  <a:pt x="36395" y="6101"/>
                  <a:pt x="36986" y="5876"/>
                  <a:pt x="37312" y="5784"/>
                </a:cubicBezTo>
                <a:cubicBezTo>
                  <a:pt x="37639" y="5692"/>
                  <a:pt x="38149" y="5520"/>
                  <a:pt x="38445" y="5402"/>
                </a:cubicBezTo>
                <a:cubicBezTo>
                  <a:pt x="39341" y="5046"/>
                  <a:pt x="39497" y="4999"/>
                  <a:pt x="40425" y="4810"/>
                </a:cubicBezTo>
                <a:cubicBezTo>
                  <a:pt x="40916" y="4710"/>
                  <a:pt x="41740" y="4485"/>
                  <a:pt x="42255" y="4311"/>
                </a:cubicBezTo>
                <a:cubicBezTo>
                  <a:pt x="43006" y="4057"/>
                  <a:pt x="43403" y="3963"/>
                  <a:pt x="44243" y="3843"/>
                </a:cubicBezTo>
                <a:cubicBezTo>
                  <a:pt x="45457" y="3669"/>
                  <a:pt x="45643" y="3630"/>
                  <a:pt x="46656" y="3341"/>
                </a:cubicBezTo>
                <a:cubicBezTo>
                  <a:pt x="48485" y="2819"/>
                  <a:pt x="51112" y="2624"/>
                  <a:pt x="56302" y="2626"/>
                </a:cubicBezTo>
                <a:cubicBezTo>
                  <a:pt x="62067" y="2629"/>
                  <a:pt x="64783" y="2810"/>
                  <a:pt x="66510" y="3309"/>
                </a:cubicBezTo>
                <a:cubicBezTo>
                  <a:pt x="67553" y="3609"/>
                  <a:pt x="67808" y="3655"/>
                  <a:pt x="69156" y="3783"/>
                </a:cubicBezTo>
                <a:cubicBezTo>
                  <a:pt x="70454" y="3907"/>
                  <a:pt x="70554" y="3927"/>
                  <a:pt x="71688" y="4312"/>
                </a:cubicBezTo>
                <a:cubicBezTo>
                  <a:pt x="72186" y="4481"/>
                  <a:pt x="72861" y="4664"/>
                  <a:pt x="73188" y="4718"/>
                </a:cubicBezTo>
                <a:cubicBezTo>
                  <a:pt x="74003" y="4854"/>
                  <a:pt x="74361" y="4964"/>
                  <a:pt x="75125" y="5311"/>
                </a:cubicBezTo>
                <a:cubicBezTo>
                  <a:pt x="75486" y="5475"/>
                  <a:pt x="76048" y="5685"/>
                  <a:pt x="76375" y="5778"/>
                </a:cubicBezTo>
                <a:cubicBezTo>
                  <a:pt x="76702" y="5871"/>
                  <a:pt x="77320" y="6111"/>
                  <a:pt x="77750" y="6311"/>
                </a:cubicBezTo>
                <a:cubicBezTo>
                  <a:pt x="78180" y="6512"/>
                  <a:pt x="78728" y="6739"/>
                  <a:pt x="78969" y="6816"/>
                </a:cubicBezTo>
                <a:cubicBezTo>
                  <a:pt x="79365" y="6943"/>
                  <a:pt x="80297" y="7380"/>
                  <a:pt x="81656" y="8075"/>
                </a:cubicBezTo>
                <a:cubicBezTo>
                  <a:pt x="81931" y="8216"/>
                  <a:pt x="82550" y="8532"/>
                  <a:pt x="83031" y="8777"/>
                </a:cubicBezTo>
                <a:cubicBezTo>
                  <a:pt x="83513" y="9023"/>
                  <a:pt x="84061" y="9324"/>
                  <a:pt x="84250" y="9447"/>
                </a:cubicBezTo>
                <a:cubicBezTo>
                  <a:pt x="84439" y="9570"/>
                  <a:pt x="84773" y="9761"/>
                  <a:pt x="84993" y="9872"/>
                </a:cubicBezTo>
                <a:cubicBezTo>
                  <a:pt x="85212" y="9982"/>
                  <a:pt x="85620" y="10222"/>
                  <a:pt x="85899" y="10404"/>
                </a:cubicBezTo>
                <a:cubicBezTo>
                  <a:pt x="86178" y="10586"/>
                  <a:pt x="86898" y="11053"/>
                  <a:pt x="87500" y="11441"/>
                </a:cubicBezTo>
                <a:cubicBezTo>
                  <a:pt x="88544" y="12116"/>
                  <a:pt x="88871" y="12363"/>
                  <a:pt x="91031" y="14108"/>
                </a:cubicBezTo>
                <a:cubicBezTo>
                  <a:pt x="92654" y="15420"/>
                  <a:pt x="94675" y="17287"/>
                  <a:pt x="96082" y="18776"/>
                </a:cubicBezTo>
                <a:cubicBezTo>
                  <a:pt x="97320" y="20085"/>
                  <a:pt x="97619" y="20432"/>
                  <a:pt x="98407" y="21469"/>
                </a:cubicBezTo>
                <a:cubicBezTo>
                  <a:pt x="98747" y="21916"/>
                  <a:pt x="99260" y="22577"/>
                  <a:pt x="99548" y="22938"/>
                </a:cubicBezTo>
                <a:cubicBezTo>
                  <a:pt x="100181" y="23734"/>
                  <a:pt x="101755" y="26064"/>
                  <a:pt x="102354" y="27094"/>
                </a:cubicBezTo>
                <a:cubicBezTo>
                  <a:pt x="103245" y="28625"/>
                  <a:pt x="103876" y="29800"/>
                  <a:pt x="104116" y="30376"/>
                </a:cubicBezTo>
                <a:cubicBezTo>
                  <a:pt x="104252" y="30702"/>
                  <a:pt x="104477" y="31181"/>
                  <a:pt x="104617" y="31440"/>
                </a:cubicBezTo>
                <a:cubicBezTo>
                  <a:pt x="104757" y="31699"/>
                  <a:pt x="104972" y="32219"/>
                  <a:pt x="105095" y="32596"/>
                </a:cubicBezTo>
                <a:cubicBezTo>
                  <a:pt x="105218" y="32973"/>
                  <a:pt x="105458" y="33582"/>
                  <a:pt x="105628" y="33949"/>
                </a:cubicBezTo>
                <a:cubicBezTo>
                  <a:pt x="105798" y="34316"/>
                  <a:pt x="106034" y="34979"/>
                  <a:pt x="106152" y="35423"/>
                </a:cubicBezTo>
                <a:cubicBezTo>
                  <a:pt x="106270" y="35866"/>
                  <a:pt x="106471" y="36480"/>
                  <a:pt x="106598" y="36787"/>
                </a:cubicBezTo>
                <a:cubicBezTo>
                  <a:pt x="106903" y="37523"/>
                  <a:pt x="106969" y="37762"/>
                  <a:pt x="107125" y="38682"/>
                </a:cubicBezTo>
                <a:cubicBezTo>
                  <a:pt x="107197" y="39108"/>
                  <a:pt x="107393" y="39882"/>
                  <a:pt x="107561" y="40401"/>
                </a:cubicBezTo>
                <a:cubicBezTo>
                  <a:pt x="107891" y="41426"/>
                  <a:pt x="108018" y="42136"/>
                  <a:pt x="108124" y="43562"/>
                </a:cubicBezTo>
                <a:cubicBezTo>
                  <a:pt x="108161" y="44061"/>
                  <a:pt x="108247" y="44891"/>
                  <a:pt x="108314" y="45406"/>
                </a:cubicBezTo>
                <a:cubicBezTo>
                  <a:pt x="108732" y="48607"/>
                  <a:pt x="108740" y="50950"/>
                  <a:pt x="108343" y="54312"/>
                </a:cubicBezTo>
                <a:cubicBezTo>
                  <a:pt x="108260" y="55017"/>
                  <a:pt x="108148" y="56128"/>
                  <a:pt x="108094" y="56781"/>
                </a:cubicBezTo>
                <a:cubicBezTo>
                  <a:pt x="107966" y="58323"/>
                  <a:pt x="107860" y="58941"/>
                  <a:pt x="107528" y="60074"/>
                </a:cubicBezTo>
                <a:cubicBezTo>
                  <a:pt x="107378" y="60587"/>
                  <a:pt x="107197" y="61391"/>
                  <a:pt x="107125" y="61862"/>
                </a:cubicBezTo>
                <a:cubicBezTo>
                  <a:pt x="106965" y="62914"/>
                  <a:pt x="106929" y="63053"/>
                  <a:pt x="106596" y="63876"/>
                </a:cubicBezTo>
                <a:cubicBezTo>
                  <a:pt x="106450" y="64238"/>
                  <a:pt x="106252" y="64842"/>
                  <a:pt x="106156" y="65220"/>
                </a:cubicBezTo>
                <a:cubicBezTo>
                  <a:pt x="106059" y="65601"/>
                  <a:pt x="105834" y="66226"/>
                  <a:pt x="105650" y="66625"/>
                </a:cubicBezTo>
                <a:cubicBezTo>
                  <a:pt x="105467" y="67020"/>
                  <a:pt x="105229" y="67597"/>
                  <a:pt x="105121" y="67906"/>
                </a:cubicBezTo>
                <a:cubicBezTo>
                  <a:pt x="105012" y="68216"/>
                  <a:pt x="104804" y="68708"/>
                  <a:pt x="104658" y="69000"/>
                </a:cubicBezTo>
                <a:cubicBezTo>
                  <a:pt x="104511" y="69292"/>
                  <a:pt x="104291" y="69787"/>
                  <a:pt x="104168" y="70100"/>
                </a:cubicBezTo>
                <a:cubicBezTo>
                  <a:pt x="103775" y="71099"/>
                  <a:pt x="102681" y="73103"/>
                  <a:pt x="101645" y="74719"/>
                </a:cubicBezTo>
                <a:cubicBezTo>
                  <a:pt x="99611" y="77891"/>
                  <a:pt x="99568" y="77952"/>
                  <a:pt x="98154" y="79562"/>
                </a:cubicBezTo>
                <a:cubicBezTo>
                  <a:pt x="97746" y="80027"/>
                  <a:pt x="97106" y="80794"/>
                  <a:pt x="96731" y="81267"/>
                </a:cubicBezTo>
                <a:cubicBezTo>
                  <a:pt x="95948" y="82254"/>
                  <a:pt x="95708" y="82438"/>
                  <a:pt x="95195" y="82438"/>
                </a:cubicBezTo>
                <a:cubicBezTo>
                  <a:pt x="94593" y="82438"/>
                  <a:pt x="94421" y="82292"/>
                  <a:pt x="92901" y="80497"/>
                </a:cubicBezTo>
                <a:cubicBezTo>
                  <a:pt x="92450" y="79966"/>
                  <a:pt x="91452" y="78876"/>
                  <a:pt x="90682" y="78074"/>
                </a:cubicBezTo>
                <a:cubicBezTo>
                  <a:pt x="88754" y="76069"/>
                  <a:pt x="88194" y="75456"/>
                  <a:pt x="87106" y="74162"/>
                </a:cubicBezTo>
                <a:cubicBezTo>
                  <a:pt x="86589" y="73546"/>
                  <a:pt x="85784" y="72637"/>
                  <a:pt x="85317" y="72142"/>
                </a:cubicBezTo>
                <a:cubicBezTo>
                  <a:pt x="83499" y="70214"/>
                  <a:pt x="83429" y="69884"/>
                  <a:pt x="84547" y="68510"/>
                </a:cubicBezTo>
                <a:cubicBezTo>
                  <a:pt x="85590" y="67227"/>
                  <a:pt x="87384" y="64101"/>
                  <a:pt x="88032" y="62438"/>
                </a:cubicBezTo>
                <a:cubicBezTo>
                  <a:pt x="89146" y="59580"/>
                  <a:pt x="89528" y="58120"/>
                  <a:pt x="90012" y="54875"/>
                </a:cubicBezTo>
                <a:cubicBezTo>
                  <a:pt x="90430" y="52068"/>
                  <a:pt x="90402" y="49105"/>
                  <a:pt x="89930" y="46376"/>
                </a:cubicBezTo>
                <a:cubicBezTo>
                  <a:pt x="88863" y="40196"/>
                  <a:pt x="86092" y="34387"/>
                  <a:pt x="82181" y="30128"/>
                </a:cubicBezTo>
                <a:cubicBezTo>
                  <a:pt x="79751" y="27482"/>
                  <a:pt x="74179" y="23648"/>
                  <a:pt x="71000" y="22435"/>
                </a:cubicBezTo>
                <a:cubicBezTo>
                  <a:pt x="70570" y="22271"/>
                  <a:pt x="69980" y="22024"/>
                  <a:pt x="69688" y="21886"/>
                </a:cubicBezTo>
                <a:cubicBezTo>
                  <a:pt x="69395" y="21747"/>
                  <a:pt x="68819" y="21546"/>
                  <a:pt x="68406" y="21438"/>
                </a:cubicBezTo>
                <a:cubicBezTo>
                  <a:pt x="67994" y="21329"/>
                  <a:pt x="67234" y="21105"/>
                  <a:pt x="66719" y="20938"/>
                </a:cubicBezTo>
                <a:cubicBezTo>
                  <a:pt x="65776" y="20634"/>
                  <a:pt x="65130" y="20487"/>
                  <a:pt x="63688" y="20250"/>
                </a:cubicBezTo>
                <a:cubicBezTo>
                  <a:pt x="63258" y="20179"/>
                  <a:pt x="62288" y="19996"/>
                  <a:pt x="61531" y="19843"/>
                </a:cubicBezTo>
                <a:cubicBezTo>
                  <a:pt x="59908" y="19516"/>
                  <a:pt x="59248" y="19456"/>
                  <a:pt x="56625" y="19401"/>
                </a:cubicBezTo>
                <a:cubicBezTo>
                  <a:pt x="53133" y="19327"/>
                  <a:pt x="51178" y="19497"/>
                  <a:pt x="48434" y="20113"/>
                </a:cubicBezTo>
                <a:cubicBezTo>
                  <a:pt x="47835" y="20247"/>
                  <a:pt x="47048" y="20421"/>
                  <a:pt x="46688" y="20498"/>
                </a:cubicBezTo>
                <a:cubicBezTo>
                  <a:pt x="46327" y="20575"/>
                  <a:pt x="45638" y="20786"/>
                  <a:pt x="45156" y="20967"/>
                </a:cubicBezTo>
                <a:cubicBezTo>
                  <a:pt x="44675" y="21147"/>
                  <a:pt x="44042" y="21374"/>
                  <a:pt x="43750" y="21471"/>
                </a:cubicBezTo>
                <a:cubicBezTo>
                  <a:pt x="43458" y="21567"/>
                  <a:pt x="42923" y="21784"/>
                  <a:pt x="42562" y="21954"/>
                </a:cubicBezTo>
                <a:cubicBezTo>
                  <a:pt x="42202" y="22124"/>
                  <a:pt x="41657" y="22358"/>
                  <a:pt x="41352" y="22476"/>
                </a:cubicBezTo>
                <a:cubicBezTo>
                  <a:pt x="39676" y="23121"/>
                  <a:pt x="35707" y="25452"/>
                  <a:pt x="33750" y="26940"/>
                </a:cubicBezTo>
                <a:cubicBezTo>
                  <a:pt x="32012" y="28262"/>
                  <a:pt x="29523" y="30710"/>
                  <a:pt x="28033" y="32562"/>
                </a:cubicBezTo>
                <a:cubicBezTo>
                  <a:pt x="26336" y="34672"/>
                  <a:pt x="24156" y="38696"/>
                  <a:pt x="23462" y="41000"/>
                </a:cubicBezTo>
                <a:cubicBezTo>
                  <a:pt x="23343" y="41395"/>
                  <a:pt x="23108" y="42098"/>
                  <a:pt x="22941" y="42562"/>
                </a:cubicBezTo>
                <a:cubicBezTo>
                  <a:pt x="22773" y="43027"/>
                  <a:pt x="22562" y="43758"/>
                  <a:pt x="22473" y="44188"/>
                </a:cubicBezTo>
                <a:cubicBezTo>
                  <a:pt x="22383" y="44617"/>
                  <a:pt x="22212" y="45309"/>
                  <a:pt x="22091" y="45725"/>
                </a:cubicBezTo>
                <a:cubicBezTo>
                  <a:pt x="21516" y="47714"/>
                  <a:pt x="21287" y="50594"/>
                  <a:pt x="21430" y="54046"/>
                </a:cubicBezTo>
                <a:cubicBezTo>
                  <a:pt x="21518" y="56175"/>
                  <a:pt x="21615" y="56915"/>
                  <a:pt x="21964" y="58142"/>
                </a:cubicBezTo>
                <a:cubicBezTo>
                  <a:pt x="22116" y="58678"/>
                  <a:pt x="22330" y="59562"/>
                  <a:pt x="22439" y="60105"/>
                </a:cubicBezTo>
                <a:cubicBezTo>
                  <a:pt x="22562" y="60716"/>
                  <a:pt x="22752" y="61404"/>
                  <a:pt x="22936" y="61907"/>
                </a:cubicBezTo>
                <a:cubicBezTo>
                  <a:pt x="23100" y="62354"/>
                  <a:pt x="23311" y="63001"/>
                  <a:pt x="23403" y="63345"/>
                </a:cubicBezTo>
                <a:cubicBezTo>
                  <a:pt x="23924" y="65275"/>
                  <a:pt x="25616" y="68517"/>
                  <a:pt x="27266" y="70746"/>
                </a:cubicBezTo>
                <a:cubicBezTo>
                  <a:pt x="28545" y="72474"/>
                  <a:pt x="30906" y="74898"/>
                  <a:pt x="32731" y="76358"/>
                </a:cubicBezTo>
                <a:cubicBezTo>
                  <a:pt x="34003" y="77375"/>
                  <a:pt x="36986" y="79373"/>
                  <a:pt x="37938" y="79844"/>
                </a:cubicBezTo>
                <a:cubicBezTo>
                  <a:pt x="38127" y="79938"/>
                  <a:pt x="38516" y="80155"/>
                  <a:pt x="38803" y="80327"/>
                </a:cubicBezTo>
                <a:cubicBezTo>
                  <a:pt x="39089" y="80500"/>
                  <a:pt x="39539" y="80723"/>
                  <a:pt x="39803" y="80825"/>
                </a:cubicBezTo>
                <a:cubicBezTo>
                  <a:pt x="40066" y="80926"/>
                  <a:pt x="40534" y="81145"/>
                  <a:pt x="40844" y="81311"/>
                </a:cubicBezTo>
                <a:cubicBezTo>
                  <a:pt x="41153" y="81477"/>
                  <a:pt x="41645" y="81686"/>
                  <a:pt x="41938" y="81775"/>
                </a:cubicBezTo>
                <a:cubicBezTo>
                  <a:pt x="42230" y="81865"/>
                  <a:pt x="42792" y="82092"/>
                  <a:pt x="43188" y="82281"/>
                </a:cubicBezTo>
                <a:cubicBezTo>
                  <a:pt x="43957" y="82647"/>
                  <a:pt x="44278" y="82741"/>
                  <a:pt x="45319" y="82901"/>
                </a:cubicBezTo>
                <a:cubicBezTo>
                  <a:pt x="45703" y="82960"/>
                  <a:pt x="46365" y="83131"/>
                  <a:pt x="46890" y="83307"/>
                </a:cubicBezTo>
                <a:cubicBezTo>
                  <a:pt x="48002" y="83680"/>
                  <a:pt x="48180" y="83709"/>
                  <a:pt x="50562" y="83908"/>
                </a:cubicBezTo>
                <a:cubicBezTo>
                  <a:pt x="53794" y="84178"/>
                  <a:pt x="54340" y="84178"/>
                  <a:pt x="58725" y="83900"/>
                </a:cubicBezTo>
                <a:cubicBezTo>
                  <a:pt x="61324" y="83735"/>
                  <a:pt x="60964" y="83498"/>
                  <a:pt x="64719" y="87844"/>
                </a:cubicBezTo>
                <a:cubicBezTo>
                  <a:pt x="66364" y="89746"/>
                  <a:pt x="68374" y="92008"/>
                  <a:pt x="69684" y="93431"/>
                </a:cubicBezTo>
                <a:cubicBezTo>
                  <a:pt x="72323" y="96296"/>
                  <a:pt x="72875" y="97014"/>
                  <a:pt x="72875" y="97585"/>
                </a:cubicBezTo>
                <a:cubicBezTo>
                  <a:pt x="72875" y="98316"/>
                  <a:pt x="72488" y="98609"/>
                  <a:pt x="71014" y="98997"/>
                </a:cubicBezTo>
                <a:cubicBezTo>
                  <a:pt x="70508" y="99130"/>
                  <a:pt x="69348" y="99438"/>
                  <a:pt x="68438" y="99681"/>
                </a:cubicBezTo>
                <a:cubicBezTo>
                  <a:pt x="66193" y="100280"/>
                  <a:pt x="65593" y="100409"/>
                  <a:pt x="64214" y="100589"/>
                </a:cubicBezTo>
                <a:cubicBezTo>
                  <a:pt x="63563" y="100674"/>
                  <a:pt x="62539" y="100828"/>
                  <a:pt x="61938" y="100931"/>
                </a:cubicBezTo>
                <a:cubicBezTo>
                  <a:pt x="59793" y="101298"/>
                  <a:pt x="55005" y="101555"/>
                  <a:pt x="53188" y="101400"/>
                </a:cubicBezTo>
                <a:close/>
                <a:moveTo>
                  <a:pt x="88063" y="106425"/>
                </a:moveTo>
                <a:cubicBezTo>
                  <a:pt x="87252" y="106284"/>
                  <a:pt x="86939" y="106027"/>
                  <a:pt x="85433" y="104268"/>
                </a:cubicBezTo>
                <a:cubicBezTo>
                  <a:pt x="84750" y="103470"/>
                  <a:pt x="83750" y="102349"/>
                  <a:pt x="83210" y="101777"/>
                </a:cubicBezTo>
                <a:cubicBezTo>
                  <a:pt x="81960" y="100453"/>
                  <a:pt x="80835" y="99196"/>
                  <a:pt x="79658" y="97812"/>
                </a:cubicBezTo>
                <a:cubicBezTo>
                  <a:pt x="79147" y="97211"/>
                  <a:pt x="78443" y="96423"/>
                  <a:pt x="78093" y="96062"/>
                </a:cubicBezTo>
                <a:cubicBezTo>
                  <a:pt x="77507" y="95456"/>
                  <a:pt x="76565" y="94390"/>
                  <a:pt x="75250" y="92845"/>
                </a:cubicBezTo>
                <a:cubicBezTo>
                  <a:pt x="74958" y="92502"/>
                  <a:pt x="74511" y="91996"/>
                  <a:pt x="74257" y="91720"/>
                </a:cubicBezTo>
                <a:cubicBezTo>
                  <a:pt x="74003" y="91444"/>
                  <a:pt x="73451" y="90811"/>
                  <a:pt x="73031" y="90312"/>
                </a:cubicBezTo>
                <a:cubicBezTo>
                  <a:pt x="72611" y="89814"/>
                  <a:pt x="71856" y="88963"/>
                  <a:pt x="71354" y="88421"/>
                </a:cubicBezTo>
                <a:cubicBezTo>
                  <a:pt x="70852" y="87878"/>
                  <a:pt x="70055" y="86992"/>
                  <a:pt x="69584" y="86452"/>
                </a:cubicBezTo>
                <a:cubicBezTo>
                  <a:pt x="68715" y="85456"/>
                  <a:pt x="68138" y="84816"/>
                  <a:pt x="66781" y="83344"/>
                </a:cubicBezTo>
                <a:cubicBezTo>
                  <a:pt x="66369" y="82896"/>
                  <a:pt x="65736" y="82179"/>
                  <a:pt x="65375" y="81749"/>
                </a:cubicBezTo>
                <a:cubicBezTo>
                  <a:pt x="65014" y="81320"/>
                  <a:pt x="64438" y="80659"/>
                  <a:pt x="64094" y="80280"/>
                </a:cubicBezTo>
                <a:cubicBezTo>
                  <a:pt x="63750" y="79900"/>
                  <a:pt x="62790" y="78803"/>
                  <a:pt x="61960" y="77842"/>
                </a:cubicBezTo>
                <a:cubicBezTo>
                  <a:pt x="61131" y="76880"/>
                  <a:pt x="60160" y="75783"/>
                  <a:pt x="59804" y="75403"/>
                </a:cubicBezTo>
                <a:cubicBezTo>
                  <a:pt x="59448" y="75022"/>
                  <a:pt x="58748" y="74263"/>
                  <a:pt x="58250" y="73716"/>
                </a:cubicBezTo>
                <a:cubicBezTo>
                  <a:pt x="57752" y="73168"/>
                  <a:pt x="56919" y="72284"/>
                  <a:pt x="56401" y="71751"/>
                </a:cubicBezTo>
                <a:cubicBezTo>
                  <a:pt x="55027" y="70339"/>
                  <a:pt x="54080" y="69271"/>
                  <a:pt x="53339" y="68299"/>
                </a:cubicBezTo>
                <a:cubicBezTo>
                  <a:pt x="52979" y="67828"/>
                  <a:pt x="52383" y="67113"/>
                  <a:pt x="52014" y="66712"/>
                </a:cubicBezTo>
                <a:cubicBezTo>
                  <a:pt x="51303" y="65939"/>
                  <a:pt x="50066" y="64515"/>
                  <a:pt x="48761" y="62969"/>
                </a:cubicBezTo>
                <a:cubicBezTo>
                  <a:pt x="48325" y="62453"/>
                  <a:pt x="47686" y="61734"/>
                  <a:pt x="47339" y="61371"/>
                </a:cubicBezTo>
                <a:cubicBezTo>
                  <a:pt x="46279" y="60258"/>
                  <a:pt x="46130" y="59509"/>
                  <a:pt x="46892" y="59114"/>
                </a:cubicBezTo>
                <a:cubicBezTo>
                  <a:pt x="47215" y="58946"/>
                  <a:pt x="47248" y="58946"/>
                  <a:pt x="51406" y="59047"/>
                </a:cubicBezTo>
                <a:cubicBezTo>
                  <a:pt x="53551" y="59099"/>
                  <a:pt x="56399" y="59107"/>
                  <a:pt x="60906" y="59073"/>
                </a:cubicBezTo>
                <a:cubicBezTo>
                  <a:pt x="66034" y="59034"/>
                  <a:pt x="67425" y="59041"/>
                  <a:pt x="67741" y="59104"/>
                </a:cubicBezTo>
                <a:cubicBezTo>
                  <a:pt x="68464" y="59249"/>
                  <a:pt x="68960" y="59638"/>
                  <a:pt x="69976" y="60856"/>
                </a:cubicBezTo>
                <a:cubicBezTo>
                  <a:pt x="70297" y="61241"/>
                  <a:pt x="70835" y="61860"/>
                  <a:pt x="71171" y="62231"/>
                </a:cubicBezTo>
                <a:cubicBezTo>
                  <a:pt x="71508" y="62602"/>
                  <a:pt x="72034" y="63216"/>
                  <a:pt x="72341" y="63594"/>
                </a:cubicBezTo>
                <a:cubicBezTo>
                  <a:pt x="73453" y="64963"/>
                  <a:pt x="74104" y="65737"/>
                  <a:pt x="74942" y="66688"/>
                </a:cubicBezTo>
                <a:cubicBezTo>
                  <a:pt x="75412" y="67220"/>
                  <a:pt x="76046" y="67941"/>
                  <a:pt x="76351" y="68290"/>
                </a:cubicBezTo>
                <a:cubicBezTo>
                  <a:pt x="76656" y="68638"/>
                  <a:pt x="77330" y="69383"/>
                  <a:pt x="77847" y="69946"/>
                </a:cubicBezTo>
                <a:cubicBezTo>
                  <a:pt x="78365" y="70508"/>
                  <a:pt x="79164" y="71419"/>
                  <a:pt x="79623" y="71969"/>
                </a:cubicBezTo>
                <a:cubicBezTo>
                  <a:pt x="80530" y="73056"/>
                  <a:pt x="81076" y="73684"/>
                  <a:pt x="82937" y="75781"/>
                </a:cubicBezTo>
                <a:cubicBezTo>
                  <a:pt x="83608" y="76537"/>
                  <a:pt x="84437" y="77480"/>
                  <a:pt x="84780" y="77875"/>
                </a:cubicBezTo>
                <a:cubicBezTo>
                  <a:pt x="85122" y="78270"/>
                  <a:pt x="85757" y="78987"/>
                  <a:pt x="86191" y="79469"/>
                </a:cubicBezTo>
                <a:cubicBezTo>
                  <a:pt x="86625" y="79950"/>
                  <a:pt x="87119" y="80498"/>
                  <a:pt x="87290" y="80688"/>
                </a:cubicBezTo>
                <a:cubicBezTo>
                  <a:pt x="87460" y="80877"/>
                  <a:pt x="87814" y="81287"/>
                  <a:pt x="88076" y="81599"/>
                </a:cubicBezTo>
                <a:cubicBezTo>
                  <a:pt x="88802" y="82463"/>
                  <a:pt x="90308" y="84131"/>
                  <a:pt x="91119" y="84969"/>
                </a:cubicBezTo>
                <a:cubicBezTo>
                  <a:pt x="91878" y="85753"/>
                  <a:pt x="93391" y="87409"/>
                  <a:pt x="94032" y="88155"/>
                </a:cubicBezTo>
                <a:cubicBezTo>
                  <a:pt x="94238" y="88395"/>
                  <a:pt x="94614" y="88817"/>
                  <a:pt x="94868" y="89092"/>
                </a:cubicBezTo>
                <a:cubicBezTo>
                  <a:pt x="95122" y="89368"/>
                  <a:pt x="95941" y="90325"/>
                  <a:pt x="96689" y="91219"/>
                </a:cubicBezTo>
                <a:cubicBezTo>
                  <a:pt x="97436" y="92112"/>
                  <a:pt x="98269" y="93087"/>
                  <a:pt x="98540" y="93385"/>
                </a:cubicBezTo>
                <a:cubicBezTo>
                  <a:pt x="98810" y="93683"/>
                  <a:pt x="99593" y="94541"/>
                  <a:pt x="100279" y="95291"/>
                </a:cubicBezTo>
                <a:cubicBezTo>
                  <a:pt x="100966" y="96042"/>
                  <a:pt x="101754" y="96909"/>
                  <a:pt x="102029" y="97218"/>
                </a:cubicBezTo>
                <a:cubicBezTo>
                  <a:pt x="102305" y="97527"/>
                  <a:pt x="102827" y="98103"/>
                  <a:pt x="103189" y="98499"/>
                </a:cubicBezTo>
                <a:cubicBezTo>
                  <a:pt x="103551" y="98895"/>
                  <a:pt x="104183" y="99612"/>
                  <a:pt x="104593" y="100094"/>
                </a:cubicBezTo>
                <a:cubicBezTo>
                  <a:pt x="106345" y="102149"/>
                  <a:pt x="107133" y="103021"/>
                  <a:pt x="108006" y="103875"/>
                </a:cubicBezTo>
                <a:cubicBezTo>
                  <a:pt x="109157" y="105001"/>
                  <a:pt x="109335" y="105326"/>
                  <a:pt x="109087" y="105849"/>
                </a:cubicBezTo>
                <a:cubicBezTo>
                  <a:pt x="108845" y="106359"/>
                  <a:pt x="109039" y="106337"/>
                  <a:pt x="104534" y="106356"/>
                </a:cubicBezTo>
                <a:cubicBezTo>
                  <a:pt x="102332" y="106365"/>
                  <a:pt x="99482" y="106403"/>
                  <a:pt x="98200" y="106440"/>
                </a:cubicBezTo>
                <a:cubicBezTo>
                  <a:pt x="95645" y="106513"/>
                  <a:pt x="88511" y="106503"/>
                  <a:pt x="88063" y="106425"/>
                </a:cubicBezTo>
                <a:close/>
              </a:path>
            </a:pathLst>
          </a:custGeom>
          <a:noFill/>
          <a:ln w="15875" cap="rnd">
            <a:solidFill>
              <a:srgbClr val="1B3358"/>
            </a:solidFill>
            <a:round/>
          </a:ln>
        </p:spPr>
        <p:txBody>
          <a:bodyPr/>
          <a:lstStyle/>
          <a:p/>
        </p:txBody>
      </p:sp>
      <p:pic>
        <p:nvPicPr>
          <p:cNvPr id="4" name="PRIME Q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286000"/>
            <a:ext cx="3108960" cy="677344"/>
          </a:xfrm>
          <a:prstGeom prst="rect">
            <a:avLst/>
          </a:prstGeom>
        </p:spPr>
      </p:pic>
      <p:sp>
        <p:nvSpPr>
          <p:cNvPr id="5" name="Rule"/>
          <p:cNvSpPr/>
          <p:nvPr/>
        </p:nvSpPr>
        <p:spPr>
          <a:xfrm>
            <a:off x="594360" y="3401568"/>
            <a:ext cx="1005840" cy="0"/>
          </a:xfrm>
          <a:prstGeom prst="line">
            <a:avLst/>
          </a:prstGeom>
          <a:ln w="25400">
            <a:solidFill>
              <a:srgbClr val="E11D2E"/>
            </a:solidFill>
          </a:ln>
        </p:spPr>
        <p:txBody>
          <a:bodyPr/>
          <a:lstStyle/>
          <a:p/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4360" y="3703320"/>
            <a:ext cx="5852160" cy="73152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buNone/>
              <a:defRPr sz="2200" b="1">
                <a:solidFill>
                  <a:srgbClr val="FFFFFF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0" y="4572000"/>
            <a:ext cx="5852160" cy="10972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32000"/>
              </a:lnSpc>
              <a:spcBef>
                <a:spcPts val="600"/>
              </a:spcBef>
              <a:buNone/>
              <a:defRPr sz="1400" b="0">
                <a:solidFill>
                  <a:srgbClr val="C7D0DC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Nota praw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3" name="Rule"/>
          <p:cNvSpPr/>
          <p:nvPr/>
        </p:nvSpPr>
        <p:spPr>
          <a:xfrm>
            <a:off x="594360" y="1490472"/>
            <a:ext cx="11003250" cy="0"/>
          </a:xfrm>
          <a:prstGeom prst="line">
            <a:avLst/>
          </a:prstGeom>
          <a:ln w="1270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4" name="Rule lead-in"/>
          <p:cNvSpPr/>
          <p:nvPr/>
        </p:nvSpPr>
        <p:spPr>
          <a:xfrm>
            <a:off x="594360" y="1476756"/>
            <a:ext cx="658368" cy="29261"/>
          </a:xfrm>
          <a:prstGeom prst="rect">
            <a:avLst/>
          </a:prstGeom>
          <a:solidFill>
            <a:srgbClr val="E11D2E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20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Conten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40000"/>
              </a:lnSpc>
              <a:spcBef>
                <a:spcPts val="800"/>
              </a:spcBef>
              <a:buNone/>
              <a:defRPr sz="1100" b="0">
                <a:solidFill>
                  <a:srgbClr val="6B7280"/>
                </a:solidFill>
                <a:latin typeface="Inter"/>
                <a:cs typeface="Inter"/>
              </a:defRPr>
            </a:lvl1pPr>
            <a:lvl2pPr marL="274320" indent="-274320" algn="l">
              <a:lnSpc>
                <a:spcPct val="140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100" b="0">
                <a:solidFill>
                  <a:srgbClr val="6B7280"/>
                </a:solidFill>
                <a:latin typeface="Inter"/>
                <a:cs typeface="Inter"/>
              </a:defRPr>
            </a:lvl2pPr>
          </a:lstStyle>
          <a:p>
            <a:endParaRPr lang="pl-PL"/>
          </a:p>
        </p:txBody>
      </p:sp>
      <p:sp>
        <p:nvSpPr>
          <p:cNvPr id="7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IME Q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30" y="420624"/>
            <a:ext cx="1325880" cy="288867"/>
          </a:xfrm>
          <a:prstGeom prst="rect">
            <a:avLst/>
          </a:prstGeom>
        </p:spPr>
      </p:pic>
      <p:sp>
        <p:nvSpPr>
          <p:cNvPr id="5" name="Footer rule"/>
          <p:cNvSpPr/>
          <p:nvPr/>
        </p:nvSpPr>
        <p:spPr>
          <a:xfrm>
            <a:off x="594360" y="6245352"/>
            <a:ext cx="11003250" cy="0"/>
          </a:xfrm>
          <a:prstGeom prst="line">
            <a:avLst/>
          </a:prstGeom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7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8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566928"/>
            <a:ext cx="8412480" cy="822960"/>
          </a:xfrm>
          <a:prstGeom prst="rect">
            <a:avLst/>
          </a:prstGeom>
        </p:spPr>
        <p:txBody>
          <a:bodyPr anchor="b" lIns="0" tIns="0" rIns="0" bIns="0">
            <a:normAutofit/>
          </a:bodyPr>
          <a:lstStyle>
            <a:lvl1pPr marL="0" indent="0" algn="l">
              <a:lnSpc>
                <a:spcPct val="108000"/>
              </a:lnSpc>
              <a:spcBef>
                <a:spcPts val="0"/>
              </a:spcBef>
              <a:buNone/>
              <a:defRPr sz="2800" b="1">
                <a:solidFill>
                  <a:srgbClr val="041E42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783080"/>
            <a:ext cx="11003250" cy="4297680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292608" indent="-292608" algn="l">
              <a:lnSpc>
                <a:spcPct val="118000"/>
              </a:lnSpc>
              <a:spcBef>
                <a:spcPts val="1000"/>
              </a:spcBef>
              <a:buClr>
                <a:srgbClr val="E11D2E"/>
              </a:buClr>
              <a:buSzPct val="100000"/>
              <a:buFont typeface="Inter"/>
              <a:buChar char="/"/>
              <a:defRPr sz="1700" b="0">
                <a:solidFill>
                  <a:srgbClr val="1F2937"/>
                </a:solidFill>
                <a:latin typeface="Inter"/>
                <a:cs typeface="Inter"/>
              </a:defRPr>
            </a:lvl1pPr>
            <a:lvl2pPr marL="566928" indent="-201168" algn="l">
              <a:lnSpc>
                <a:spcPct val="118000"/>
              </a:lnSpc>
              <a:spcBef>
                <a:spcPts val="600"/>
              </a:spcBef>
              <a:buClr>
                <a:srgbClr val="6B7280"/>
              </a:buClr>
              <a:buSzPct val="100000"/>
              <a:buFont typeface="Inter"/>
              <a:buChar char="–"/>
              <a:defRPr sz="1500" b="0">
                <a:solidFill>
                  <a:srgbClr val="6B7280"/>
                </a:solidFill>
                <a:latin typeface="Inter"/>
                <a:cs typeface="Inter"/>
              </a:defRPr>
            </a:lvl2pPr>
            <a:lvl3pPr marL="841248" indent="-201168" algn="l">
              <a:lnSpc>
                <a:spcPct val="118000"/>
              </a:lnSpc>
              <a:spcBef>
                <a:spcPts val="400"/>
              </a:spcBef>
              <a:buClr>
                <a:srgbClr val="6B7280"/>
              </a:buClr>
              <a:buSzPct val="100000"/>
              <a:buFont typeface="Inter"/>
              <a:buChar char="–"/>
              <a:defRPr sz="1400" b="0">
                <a:solidFill>
                  <a:srgbClr val="6B7280"/>
                </a:solidFill>
                <a:latin typeface="Inter"/>
                <a:cs typeface="Inter"/>
              </a:defRPr>
            </a:lvl3pPr>
          </a:lstStyle>
          <a:p>
            <a:endParaRPr lang="pl-PL"/>
          </a:p>
        </p:txBody>
      </p:sp>
      <p:sp>
        <p:nvSpPr>
          <p:cNvPr id="5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endParaRPr lang="pl-PL"/>
          </a:p>
        </p:txBody>
      </p:sp>
      <p:sp>
        <p:nvSpPr>
          <p:cNvPr id="6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7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indent="0" algn="l">
        <a:lnSpc>
          <a:spcPct val="108000"/>
        </a:lnSpc>
        <a:spcBef>
          <a:spcPts val="0"/>
        </a:spcBef>
        <a:buNone/>
        <a:defRPr sz="2800" b="1">
          <a:solidFill>
            <a:srgbClr val="041E42"/>
          </a:solidFill>
          <a:latin typeface="Inter"/>
          <a:cs typeface="Inter"/>
        </a:defRPr>
      </a:lvl1pPr>
    </p:titleStyle>
    <p:bodyStyle>
      <a:lvl1pPr marL="292608" indent="-292608" algn="l">
        <a:lnSpc>
          <a:spcPct val="118000"/>
        </a:lnSpc>
        <a:spcBef>
          <a:spcPts val="1000"/>
        </a:spcBef>
        <a:buClr>
          <a:srgbClr val="E11D2E"/>
        </a:buClr>
        <a:buSzPct val="100000"/>
        <a:buFont typeface="Inter"/>
        <a:buChar char="/"/>
        <a:defRPr sz="1700" b="0">
          <a:solidFill>
            <a:srgbClr val="1F2937"/>
          </a:solidFill>
          <a:latin typeface="Inter"/>
          <a:cs typeface="Inter"/>
        </a:defRPr>
      </a:lvl1pPr>
      <a:lvl2pPr marL="566928" indent="-201168" algn="l">
        <a:lnSpc>
          <a:spcPct val="118000"/>
        </a:lnSpc>
        <a:spcBef>
          <a:spcPts val="600"/>
        </a:spcBef>
        <a:buClr>
          <a:srgbClr val="6B7280"/>
        </a:buClr>
        <a:buSzPct val="100000"/>
        <a:buFont typeface="Inter"/>
        <a:buChar char="–"/>
        <a:defRPr sz="1500" b="0">
          <a:solidFill>
            <a:srgbClr val="6B7280"/>
          </a:solidFill>
          <a:latin typeface="Inter"/>
          <a:cs typeface="Inter"/>
        </a:defRPr>
      </a:lvl2pPr>
      <a:lvl3pPr marL="841248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400" b="0">
          <a:solidFill>
            <a:srgbClr val="6B7280"/>
          </a:solidFill>
          <a:latin typeface="Inter"/>
          <a:cs typeface="Inter"/>
        </a:defRPr>
      </a:lvl3pPr>
      <a:lvl4pPr marL="1097280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300" b="0">
          <a:solidFill>
            <a:srgbClr val="6B7280"/>
          </a:solidFill>
          <a:latin typeface="Inter"/>
          <a:cs typeface="Inter"/>
        </a:defRPr>
      </a:lvl4pPr>
      <a:lvl5pPr marL="1371600" indent="-201168" algn="l">
        <a:lnSpc>
          <a:spcPct val="118000"/>
        </a:lnSpc>
        <a:spcBef>
          <a:spcPts val="400"/>
        </a:spcBef>
        <a:buClr>
          <a:srgbClr val="6B7280"/>
        </a:buClr>
        <a:buSzPct val="100000"/>
        <a:buFont typeface="Inter"/>
        <a:buChar char="–"/>
        <a:defRPr sz="1300" b="0">
          <a:solidFill>
            <a:srgbClr val="6B7280"/>
          </a:solidFill>
          <a:latin typeface="Inter"/>
          <a:cs typeface="Inter"/>
        </a:defRPr>
      </a:lvl5pPr>
    </p:bodyStyle>
    <p:otherStyle>
      <a:lvl1pPr marL="0" indent="0" algn="l">
        <a:lnSpc>
          <a:spcPct val="118000"/>
        </a:lnSpc>
        <a:spcBef>
          <a:spcPts val="0"/>
        </a:spcBef>
        <a:buNone/>
        <a:defRPr sz="1400" b="0">
          <a:solidFill>
            <a:srgbClr val="1F2937"/>
          </a:solidFill>
          <a:latin typeface="Inter"/>
          <a:cs typeface="Inter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Systematyczne inwestowanie.</a:t>
            </a:r>
          </a:p>
          <a:p>
            <a:r>
              <a:t>Budowane w Warszawie.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Szablon prezentacji PRIME Q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Imię Nazwisko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t>Miesiąc RRRR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Jak działa ten szablon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Jedenaście układów, żadnego formatowania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Wstaw slajd i wybierz układ. Formatowanie jest w układzie, nie w polu tekstowym.</a:t>
            </a:r>
          </a:p>
          <a:p>
            <a:pPr/>
            <a:r>
              <a:t>Tytuł, Sekcja, Treść, Dwie kolumny, Dane, Teza, Tabela, Obraz i tekst, Zamknięcie, Nota prawna, Pusty.</a:t>
            </a:r>
          </a:p>
          <a:p>
            <a:pPr/>
            <a:r>
              <a:t>Nie zmieniaj wielkości ani koloru pisma ręcznie. Jeśli czegoś brakuje, brakuje układu, nie formatowania.</a:t>
            </a:r>
          </a:p>
          <a:p>
            <a:pPr/>
            <a:r>
              <a:t>Czerwień jest jedna na slajd: ukośnik w znaku, początek linii, jeden punktor albo jeden słupek na wykresie. Nigdy tło.</a:t>
            </a:r>
          </a:p>
          <a:p>
            <a:pPr/>
            <a:r>
              <a:t>Font Inter jest osadzony w pliku, więc prezentacja otworzy się tak samo na cudzym komputerze.</a:t>
            </a:r>
          </a:p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Kolory i pismo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Prime Navy #041E42</a:t>
            </a:r>
          </a:p>
          <a:p>
            <a:pPr lvl="1"/>
            <a:r>
              <a:t>Nagłówki, znak, pierwsza seria na wykresie.</a:t>
            </a:r>
          </a:p>
          <a:p>
            <a:pPr/>
            <a:r>
              <a:t>Accent Red #E11D2E</a:t>
            </a:r>
          </a:p>
          <a:p>
            <a:pPr lvl="1"/>
            <a:r>
              <a:t>Ukośnik, początek linii, jeden punktor.</a:t>
            </a:r>
          </a:p>
          <a:p>
            <a:pPr/>
            <a:r>
              <a:t>Slate #6B7280</a:t>
            </a:r>
          </a:p>
          <a:p>
            <a:pPr lvl="1"/>
            <a:r>
              <a:t>Podpisy, etykiety, przypisy.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/>
            <a:r>
              <a:t>Inter, grubość 700</a:t>
            </a:r>
          </a:p>
          <a:p>
            <a:pPr lvl="1"/>
            <a:r>
              <a:t>Tytuł slajdu, 28 pt. Tytuł prezentacji, 40 pt.</a:t>
            </a:r>
          </a:p>
          <a:p>
            <a:pPr/>
            <a:r>
              <a:t>Inter, grubość 400</a:t>
            </a:r>
          </a:p>
          <a:p>
            <a:pPr lvl="1"/>
            <a:r>
              <a:t>Tekst, 17 pt. Poniżej 14 pt nic nie schodzi.</a:t>
            </a:r>
          </a:p>
          <a:p>
            <a:pPr/>
            <a:r>
              <a:t>Arial</a:t>
            </a:r>
          </a:p>
          <a:p>
            <a:pPr lvl="1"/>
            <a:r>
              <a:t>Zamiennik, gdyby Inter nie był dostępny.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Wykres zajmuje slajd w całości</a:t>
            </a:r>
          </a:p>
        </p:txBody>
      </p:sp>
      <p:graphicFrame>
        <p:nvGraphicFramePr>
          <p:cNvPr id="3" name="Chart Placeholder 2"/>
          <p:cNvGraphicFramePr>
            <a:graphicFrameLocks noGrp="1"/>
          </p:cNvGraphicFramePr>
          <p:nvPr>
            <p:ph type="chart" idx="1"/>
          </p:nvPr>
        </p:nvGraphicFramePr>
        <p:xfrm>
          <a:off x="594360" y="1783080"/>
          <a:ext cx="11003250" cy="3749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Dane przykładowe, wyłącznie dla pokazania stylu wykresu. Źródło podawaj zawsze w tym miejscu.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Jeden slajd niesie jedną myśl.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Jeśli slajd potrzebuje akapitu wyjaśnienia, to są dwa slajdy.</a:t>
            </a:r>
          </a:p>
        </p:txBody>
      </p:sp>
      <p:sp>
        <p:nvSpPr>
          <p:cNvPr id="7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8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9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Tabela dziedziczy paletę</a:t>
            </a:r>
          </a:p>
        </p:txBody>
      </p:sp>
      <p:graphicFrame>
        <p:nvGraphicFramePr>
          <p:cNvPr id="3" name="Table Placeholder 2"/>
          <p:cNvGraphicFramePr>
            <a:graphicFrameLocks noGrp="1"/>
          </p:cNvGraphicFramePr>
          <p:nvPr>
            <p:ph type="tbl" idx="1"/>
          </p:nvPr>
        </p:nvGraphicFramePr>
        <p:xfrm>
          <a:off x="594360" y="1783080"/>
          <a:ext cx="11003250" cy="16824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67750"/>
                <a:gridCol w="3667750"/>
                <a:gridCol w="3667750"/>
              </a:tblGrid>
              <a:tr h="42062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Element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Kolor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Inter"/>
                        </a:rPr>
                        <a:t>Zastosowanie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Nagłówek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Prime Navy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Wiersz tytułowy tabeli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Linia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Line Gray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Siatka i podkreślenia</a:t>
                      </a:r>
                    </a:p>
                  </a:txBody>
                  <a:tcPr marL="128016" marR="128016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Wyróżnienie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Accent Red</a:t>
                      </a:r>
                    </a:p>
                  </a:txBody>
                  <a:tcPr marL="128016" marR="128016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2937"/>
                          </a:solidFill>
                          <a:latin typeface="Inter"/>
                        </a:rPr>
                        <a:t>Najwyżej jedna komórka na tabelę</a:t>
                      </a:r>
                    </a:p>
                  </a:txBody>
                  <a:tcPr marL="128016" marR="128016"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t>Styl tabeli jest w motywie. Wstawiaj tabelę w miejsce oznaczone w układzie, a przejmie go sama.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Placeholder 1" descr="_panel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Obraz wchodzi w miejsce oznaczone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/>
            <a:r>
              <a:t>Obraz wypełnia prawą połowę slajdu i dochodzi do krawędzi.</a:t>
            </a:r>
          </a:p>
          <a:p>
            <a:pPr/>
            <a:r>
              <a:t>Nie kadruj znaku PRIME Q na zdjęciu ani nie kładź go na niespokojnym tle.</a:t>
            </a:r>
          </a:p>
          <a:p>
            <a:pPr/>
            <a:r>
              <a:t>Podpis zdjęcia, jeśli jest potrzebny, idzie w stopce slajdu.</a:t>
            </a:r>
          </a:p>
        </p:txBody>
      </p:sp>
      <p:sp>
        <p:nvSpPr>
          <p:cNvPr id="9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10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Nota prawna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PRIME Q jest projektem. Podmiot nie istnieje w formie prawnej i nie posiada zezwolenia Komisji Nadzoru Finansowego na wykonywanie działalności.</a:t>
            </a:r>
          </a:p>
          <a:p>
            <a:pPr/>
            <a:r>
              <a:t>Ten materiał ma charakter wyłącznie informacyjny. Nie stanowi oferty w rozumieniu art. 66 Kodeksu cywilnego, zaproszenia do składania ofert, rekomendacji inwestycyjnej ani usługi doradztwa inwestycyjnego.</a:t>
            </a:r>
          </a:p>
          <a:p>
            <a:pPr/>
            <a:r>
              <a:t>Nie publikujemy wyników historycznych ani symulowanych. Żadna liczba w tej prezentacji nie jest obietnicą wyniku.</a:t>
            </a:r>
          </a:p>
          <a:p>
            <a:pPr/>
            <a:r>
              <a:t>Ten slajd zostaje w każdej prezentacji wychodzącej na zewnątrz.</a:t>
            </a:r>
          </a:p>
        </p:txBody>
      </p:sp>
      <p:sp>
        <p:nvSpPr>
          <p:cNvPr id="8" name="Footer Placeholder"/>
          <p:cNvSpPr>
            <a:spLocks noGrp="1"/>
          </p:cNvSpPr>
          <p:nvPr>
            <p:ph type="ftr" idx="11"/>
          </p:nvPr>
        </p:nvSpPr>
        <p:spPr>
          <a:xfrm>
            <a:off x="594360" y="6355080"/>
            <a:ext cx="64008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r>
              <a:t>PRIME Q · szablon prezentacji</a:t>
            </a:r>
            <a:endParaRPr lang="pl-PL"/>
          </a:p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178040" y="6355080"/>
            <a:ext cx="274320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A3F2C9D4-6E81-4B27-8A0C-15D3E6F87B94}" type="datetime1">
              <a:rPr lang="pl-PL"/>
              <a:t>01.01.2026</a:t>
            </a:fld>
            <a:endParaRPr lang="pl-PL"/>
          </a:p>
        </p:txBody>
      </p:sp>
      <p:sp>
        <p:nvSpPr>
          <p:cNvPr id="10" name="Slide Number Placeholder"/>
          <p:cNvSpPr>
            <a:spLocks noGrp="1"/>
          </p:cNvSpPr>
          <p:nvPr>
            <p:ph type="sldNum" idx="12"/>
          </p:nvPr>
        </p:nvSpPr>
        <p:spPr>
          <a:xfrm>
            <a:off x="10957530" y="6355080"/>
            <a:ext cx="640080" cy="237744"/>
          </a:xfrm>
          <a:prstGeom prst="rect">
            <a:avLst/>
          </a:prstGeom>
        </p:spPr>
        <p:txBody>
          <a:bodyPr anchor="t" lIns="0" tIns="0" rIns="0" bIns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 b="0">
                <a:solidFill>
                  <a:srgbClr val="6B7280"/>
                </a:solidFill>
                <a:latin typeface="Inter"/>
                <a:cs typeface="Inter"/>
              </a:defRPr>
            </a:lvl1pPr>
          </a:lstStyle>
          <a:p>
            <a:fld id="{B7C8E4A1-2D3F-4A56-9E1B-3C5D7F9A0B21}" type="slidenum">
              <a:rPr lang="pl-PL"/>
              <a:t>2</a:t>
            </a:fld>
            <a:endParaRPr lang="pl-P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Rozmawiajmy.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t>kontakt@primeq.pl</a:t>
            </a:r>
          </a:p>
          <a:p>
            <a:pPr/>
            <a:r>
              <a:t>primeq.pl</a:t>
            </a:r>
          </a:p>
          <a:p>
            <a:pPr/>
            <a:r>
              <a:t>Warszawa, Polska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IME Q">
  <a:themeElements>
    <a:clrScheme name="PRIME Q">
      <a:dk1>
        <a:srgbClr val="041E42"/>
      </a:dk1>
      <a:lt1>
        <a:srgbClr val="FFFFFF"/>
      </a:lt1>
      <a:dk2>
        <a:srgbClr val="02142D"/>
      </a:dk2>
      <a:lt2>
        <a:srgbClr val="F7F8FA"/>
      </a:lt2>
      <a:accent1>
        <a:srgbClr val="041E42"/>
      </a:accent1>
      <a:accent2>
        <a:srgbClr val="E11D2E"/>
      </a:accent2>
      <a:accent3>
        <a:srgbClr val="6B7280"/>
      </a:accent3>
      <a:accent4>
        <a:srgbClr val="9AA2AD"/>
      </a:accent4>
      <a:accent5>
        <a:srgbClr val="3A4F6E"/>
      </a:accent5>
      <a:accent6>
        <a:srgbClr val="E5E7EB"/>
      </a:accent6>
      <a:hlink>
        <a:srgbClr val="E11D2E"/>
      </a:hlink>
      <a:folHlink>
        <a:srgbClr val="6B7280"/>
      </a:folHlink>
    </a:clrScheme>
    <a:fontScheme name="PRIME Q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PRIME Q">
      <a:fillStyleLst>
        <a:solidFill>
          <a:schemeClr val="phClr"/>
        </a:solidFill>
        <a:solidFill>
          <a:schemeClr val="phClr">
            <a:tint val="88000"/>
          </a:schemeClr>
        </a:solidFill>
        <a:solidFill>
          <a:schemeClr val="phClr">
            <a:shade val="88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5000"/>
          </a:schemeClr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>PRIME Q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PRIME Q — szablon prezentacji</dc:title>
  <dc:creator>PRIME Q</dc:creator>
  <cp:lastModifiedBy>PRIME Q</cp:lastModifiedBy>
</cp:coreProperties>
</file>